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856" y="-96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29641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00" y="1481650"/>
            <a:ext cx="8551324" cy="237064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075950" y="1617475"/>
            <a:ext cx="8253574" cy="21752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PYP Exhibition</a:t>
            </a:r>
          </a:p>
        </p:txBody>
      </p:sp>
      <p:pic>
        <p:nvPicPr>
          <p:cNvPr id="21" name="Shape 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2325" y="3767650"/>
            <a:ext cx="7196650" cy="169332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2769300" y="3903475"/>
            <a:ext cx="6898899" cy="1497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 Information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948950" y="897800"/>
            <a:ext cx="8676899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Rubrics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11550" y="2737525"/>
            <a:ext cx="8419374" cy="5052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R="0" lvl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3366"/>
                </a:solidFill>
              </a:rPr>
              <a:t>The Rubric will cover the 5 Essential Elements ie:</a:t>
            </a:r>
          </a:p>
          <a:p>
            <a:pPr marL="381000" marR="0" lvl="0" indent="-220133" algn="l" rtl="0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3366"/>
                </a:solidFill>
              </a:rPr>
              <a:t>Skills</a:t>
            </a:r>
          </a:p>
          <a:p>
            <a:pPr marL="381000" marR="0" lvl="0" indent="-220133" algn="l" rtl="0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3366"/>
                </a:solidFill>
              </a:rPr>
              <a:t>Knowledge</a:t>
            </a:r>
          </a:p>
          <a:p>
            <a:pPr marL="381000" marR="0" lvl="0" indent="-220133" algn="l" rtl="0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3366"/>
                </a:solidFill>
              </a:rPr>
              <a:t>Concepts</a:t>
            </a:r>
          </a:p>
          <a:p>
            <a:pPr marL="381000" marR="0" lvl="0" indent="-220133" algn="l" rtl="0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3366"/>
                </a:solidFill>
              </a:rPr>
              <a:t>Learner Profile</a:t>
            </a:r>
          </a:p>
          <a:p>
            <a:pPr marL="381000" marR="0" lvl="0" indent="-220133" algn="l" rtl="0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3366"/>
                </a:solidFill>
              </a:rPr>
              <a:t>Action</a:t>
            </a:r>
          </a:p>
          <a:p>
            <a:pPr marR="0" lvl="0" algn="l" rtl="0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66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666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948950" y="897800"/>
            <a:ext cx="8676899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Who will mark the work?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033625" y="2675800"/>
            <a:ext cx="8419374" cy="41477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11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48355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3366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Children will self assess and peer assess using the rubrics. </a:t>
            </a:r>
          </a:p>
          <a:p>
            <a:pPr marL="381000" marR="0" lvl="0" indent="-248355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3366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The class teacher will also use the rubrics to assess. </a:t>
            </a:r>
          </a:p>
          <a:p>
            <a:pPr marL="381000" marR="0" lvl="0" indent="-248355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3366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Visit</a:t>
            </a:r>
            <a:r>
              <a:rPr lang="en-US" sz="3111">
                <a:solidFill>
                  <a:srgbClr val="003366"/>
                </a:solidFill>
              </a:rPr>
              <a:t>ors from the school community </a:t>
            </a:r>
            <a:r>
              <a:rPr lang="en-US" sz="311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will also </a:t>
            </a:r>
            <a:r>
              <a:rPr lang="en-US" sz="3111">
                <a:solidFill>
                  <a:srgbClr val="003366"/>
                </a:solidFill>
              </a:rPr>
              <a:t>provide feedback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948950" y="897800"/>
            <a:ext cx="8676899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Something for us all to remember…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033625" y="2675800"/>
            <a:ext cx="8419374" cy="41119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As with any inquiry there will be times when it seems that students are not being very productive. </a:t>
            </a:r>
          </a:p>
          <a:p>
            <a:pPr marL="381000" marR="0" lvl="0" indent="-220133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Sometimes there will be lot of discussion and thought but this will not result in anything that can be seen. </a:t>
            </a:r>
          </a:p>
          <a:p>
            <a:pPr marL="381000" marR="0" lvl="0" indent="-220133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Students (and adults) need time and space to wonder about things and consider their plans. </a:t>
            </a:r>
          </a:p>
          <a:p>
            <a:pPr marL="381000" marR="0" lvl="0" indent="-220133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This is why we place so much emphasis on the </a:t>
            </a:r>
            <a:r>
              <a:rPr lang="en-US" sz="2666">
                <a:solidFill>
                  <a:srgbClr val="003366"/>
                </a:solidFill>
              </a:rPr>
              <a:t>process j</a:t>
            </a:r>
            <a:r>
              <a:rPr lang="en-US" sz="2666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ournals. They will show the understanding of concepts and application of skills (e.g. problem solving) more than the final product.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948950" y="897800"/>
            <a:ext cx="8676899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Questions? 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033625" y="2675800"/>
            <a:ext cx="8419374" cy="41119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Please feel free to ask any questions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6000" y="3407825"/>
            <a:ext cx="3079750" cy="311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948950" y="897800"/>
            <a:ext cx="8676899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What is it?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033625" y="2675800"/>
            <a:ext cx="8419374" cy="41119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The Exhibition is:</a:t>
            </a:r>
          </a:p>
          <a:p>
            <a:pPr marL="381000" marR="0" lvl="0" indent="-248355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3366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an individual, group or whole class inquiry</a:t>
            </a:r>
          </a:p>
          <a:p>
            <a:pPr marL="381000" marR="0" lvl="0" indent="-248355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3366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an inquiry that starts from personal interest and passions, but extends into real world local and global issues</a:t>
            </a:r>
          </a:p>
          <a:p>
            <a:pPr marL="381000" marR="0" lvl="0" indent="-248355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3366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an inquiry that requires students to apply their learning from previous years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948950" y="897800"/>
            <a:ext cx="8676899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l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Non negotiable features…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033625" y="2675800"/>
            <a:ext cx="8419374" cy="4545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The subject of the inquiry must be a real world issue.</a:t>
            </a:r>
          </a:p>
          <a:p>
            <a:pPr marL="0" marR="0" indent="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None/>
            </a:pPr>
            <a:endParaRPr sz="2000">
              <a:solidFill>
                <a:srgbClr val="6666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Students must be involved in all stages of planning: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the issue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the learning outcomes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the activities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the assessment. </a:t>
            </a:r>
          </a:p>
          <a:p>
            <a:pPr marL="0" marR="0" indent="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None/>
            </a:pPr>
            <a:endParaRPr sz="20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006666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The Exhibition should include: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006666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examples of written work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006666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oral presentations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006666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examples of technology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006666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performances in any medium – dance, drama, film, video, mixed media.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948950" y="897800"/>
            <a:ext cx="8676899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Non negotiable features continued…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033625" y="2675800"/>
            <a:ext cx="8419374" cy="41119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Students must show an understanding of the main </a:t>
            </a:r>
            <a:r>
              <a:rPr lang="en-US" sz="2666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concepts</a:t>
            </a:r>
            <a:r>
              <a:rPr lang="en-US" sz="2666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: form, function, causation, change, connection, perspective, responsibility, reflection.</a:t>
            </a:r>
            <a:r>
              <a:rPr lang="en-US" sz="2666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FF0066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Students must use </a:t>
            </a:r>
            <a:r>
              <a:rPr lang="en-US" sz="2666" b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r>
              <a:rPr lang="en-US" sz="2666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 from all 5 areas: social, research, self management, communication, thinking. 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666699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Students must show positive </a:t>
            </a:r>
            <a:r>
              <a:rPr lang="en-US" sz="2666" b="1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attitudes</a:t>
            </a:r>
            <a:r>
              <a:rPr lang="en-US" sz="2666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: appreciation, commitment, confidence, cooperation, creativity, confidence, curiosity, empathy, enthusiasm, independence, integrity, respect, tolerance.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948950" y="897800"/>
            <a:ext cx="8676899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How much time do students spend </a:t>
            </a:r>
            <a:br>
              <a:rPr lang="en-US" sz="3111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11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working on the Exhibition?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033625" y="2675800"/>
            <a:ext cx="8419374" cy="60986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 rtl="0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The students </a:t>
            </a:r>
            <a:r>
              <a:rPr lang="en-US" sz="3111">
                <a:solidFill>
                  <a:srgbClr val="003366"/>
                </a:solidFill>
              </a:rPr>
              <a:t>will start</a:t>
            </a:r>
            <a:r>
              <a:rPr lang="en-US" sz="311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brainstorming issues</a:t>
            </a:r>
            <a:r>
              <a:rPr lang="en-US" sz="3111">
                <a:solidFill>
                  <a:srgbClr val="003366"/>
                </a:solidFill>
              </a:rPr>
              <a:t>,</a:t>
            </a:r>
            <a:r>
              <a:rPr lang="en-US" sz="311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ideas and thinking about concepts. </a:t>
            </a:r>
          </a:p>
          <a:p>
            <a:pPr marL="381000" marR="0" lvl="0" indent="-248355" algn="l" rtl="0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3366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The students will spend about 8</a:t>
            </a:r>
            <a:r>
              <a:rPr lang="en-US" sz="3111">
                <a:solidFill>
                  <a:srgbClr val="003366"/>
                </a:solidFill>
              </a:rPr>
              <a:t> </a:t>
            </a:r>
            <a:r>
              <a:rPr lang="en-US" sz="311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weeks working on their inquiries in</a:t>
            </a:r>
            <a:r>
              <a:rPr lang="en-US" sz="3111">
                <a:solidFill>
                  <a:srgbClr val="003366"/>
                </a:solidFill>
              </a:rPr>
              <a:t> March, April, May (Exhibition Evening mid May 2015)</a:t>
            </a:r>
            <a:r>
              <a:rPr lang="en-US" sz="311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81000" marR="0" lvl="0" indent="-248355" algn="l" rtl="0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3366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The students will continue to have math, and specialist classes during the Exhibition time, but the majority of each day will be used working on inquiries. </a:t>
            </a:r>
          </a:p>
          <a:p>
            <a:pPr marL="0" marR="0" indent="0" algn="l" rtl="0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000" y="21150"/>
            <a:ext cx="2127250" cy="22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948950" y="897800"/>
            <a:ext cx="8676899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l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What about homework?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0750" y="2614075"/>
            <a:ext cx="8572500" cy="415922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038925" y="2681100"/>
            <a:ext cx="8408799" cy="41013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370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1149"/>
              <a:buFont typeface="Arial"/>
              <a:buChar char="●"/>
            </a:pPr>
            <a:r>
              <a:rPr lang="en-US" sz="2933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The children will have less homework during this time. </a:t>
            </a:r>
          </a:p>
          <a:p>
            <a:pPr marL="381000" marR="0" lvl="0" indent="-237066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ct val="101149"/>
              <a:buFont typeface="Arial"/>
              <a:buChar char="●"/>
            </a:pPr>
            <a:r>
              <a:rPr lang="en-US" sz="2933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Some homework for some subjects may be given each week. </a:t>
            </a:r>
          </a:p>
          <a:p>
            <a:pPr marL="381000" marR="0" lvl="0" indent="-237066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ct val="101149"/>
              <a:buFont typeface="Arial"/>
              <a:buChar char="●"/>
            </a:pPr>
            <a:r>
              <a:rPr lang="en-US" sz="2933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The children should use their time at home to </a:t>
            </a:r>
            <a:r>
              <a:rPr lang="en-US" sz="2933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research, reflect</a:t>
            </a:r>
            <a:r>
              <a:rPr lang="en-US" sz="2933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933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prepare</a:t>
            </a:r>
            <a:r>
              <a:rPr lang="en-US" sz="2933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for the work in class.</a:t>
            </a:r>
          </a:p>
          <a:p>
            <a:pPr marL="0" marR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Shape 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7750" y="0"/>
            <a:ext cx="2762250" cy="15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7325" y="2783400"/>
            <a:ext cx="6667500" cy="48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4469675" y="5258150"/>
            <a:ext cx="1681325" cy="10251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Student </a:t>
            </a:r>
          </a:p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</a:p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Group 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2067275" y="6690425"/>
            <a:ext cx="1829500" cy="9493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Parents</a:t>
            </a:r>
          </a:p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4406175" y="2848675"/>
            <a:ext cx="1829500" cy="9510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Mentor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6745100" y="6690425"/>
            <a:ext cx="1829500" cy="9493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Teacher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948950" y="897800"/>
            <a:ext cx="8676899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The role of parents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4825" y="5725575"/>
            <a:ext cx="22225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97750" y="5640900"/>
            <a:ext cx="22225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5750" y="2846900"/>
            <a:ext cx="2222500" cy="148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2150" y="2846900"/>
            <a:ext cx="2222500" cy="148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948950" y="897800"/>
            <a:ext cx="8676899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How can parents help?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033625" y="2675800"/>
            <a:ext cx="8419374" cy="53776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0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Parents can:</a:t>
            </a:r>
          </a:p>
          <a:p>
            <a:pPr marL="381000" marR="0" lvl="0" indent="-191911" algn="l" rtl="0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003366"/>
              </a:buClr>
              <a:buSzPct val="101010"/>
              <a:buFont typeface="Arial"/>
              <a:buChar char="●"/>
            </a:pPr>
            <a:r>
              <a:rPr lang="en-US" sz="2222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keep informed about the process by visiting the </a:t>
            </a:r>
            <a:r>
              <a:rPr lang="en-US" sz="2222">
                <a:solidFill>
                  <a:srgbClr val="003366"/>
                </a:solidFill>
              </a:rPr>
              <a:t>Launcher </a:t>
            </a:r>
            <a:r>
              <a:rPr lang="en-US" sz="2222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website, reading newsletters and attending meetings</a:t>
            </a:r>
          </a:p>
          <a:p>
            <a:pPr marL="381000" marR="0" lvl="0" indent="-191911" algn="l" rtl="0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003366"/>
              </a:buClr>
              <a:buSzPct val="101010"/>
              <a:buFont typeface="Arial"/>
              <a:buChar char="●"/>
            </a:pPr>
            <a:r>
              <a:rPr lang="en-US" sz="2222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support and encourage their children, read reflections at home</a:t>
            </a:r>
          </a:p>
          <a:p>
            <a:pPr marL="381000" marR="0" lvl="0" indent="-191911" algn="l" rtl="0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003366"/>
              </a:buClr>
              <a:buSzPct val="101010"/>
              <a:buFont typeface="Arial"/>
              <a:buChar char="●"/>
            </a:pPr>
            <a:r>
              <a:rPr lang="en-US" sz="2222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provide knowledge or areas of expertise to any of the groups.</a:t>
            </a:r>
          </a:p>
          <a:p>
            <a:pPr marL="381000" marR="0" lvl="0" indent="-191911" algn="l" rtl="0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003366"/>
              </a:buClr>
              <a:buSzPct val="101010"/>
              <a:buFont typeface="Arial"/>
              <a:buChar char="●"/>
            </a:pPr>
            <a:r>
              <a:rPr lang="en-US" sz="2222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help to locate resources – people, places, media and information</a:t>
            </a:r>
          </a:p>
          <a:p>
            <a:pPr marL="381000" marR="0" lvl="0" indent="-191911" algn="l" rtl="0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003366"/>
              </a:buClr>
              <a:buSzPct val="101010"/>
              <a:buFont typeface="Arial"/>
              <a:buChar char="●"/>
            </a:pPr>
            <a:r>
              <a:rPr lang="en-US" sz="2222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Celebrate with the students by attending the</a:t>
            </a:r>
          </a:p>
          <a:p>
            <a:pPr marL="0" marR="0" indent="0" algn="l" rtl="0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final presentations. </a:t>
            </a:r>
          </a:p>
          <a:p>
            <a:pPr marL="0" marR="0" indent="0" algn="l" rtl="0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None/>
            </a:pPr>
            <a:endParaRPr sz="2222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0250" y="4508500"/>
            <a:ext cx="1312325" cy="147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948950" y="897800"/>
            <a:ext cx="8676899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How do we mark students work?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033625" y="2675800"/>
            <a:ext cx="8419374" cy="41119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i="1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“Exhibitions are the best way to measure learning because they put the kids right in the midst of their learning” Dennis Littky</a:t>
            </a:r>
          </a:p>
          <a:p>
            <a:pPr marL="381000" marR="0" lvl="0" indent="-220133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We assess the </a:t>
            </a:r>
            <a:r>
              <a:rPr lang="en-US" sz="2666" b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r>
              <a:rPr lang="en-US" sz="2666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more than the product.</a:t>
            </a:r>
          </a:p>
          <a:p>
            <a:pPr marL="381000" marR="0" lvl="0" indent="-220133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The students should keep a journal throughout exhibition that shows how their thinking and goals have developed. </a:t>
            </a:r>
          </a:p>
          <a:p>
            <a:pPr marL="381000" marR="0" lvl="0" indent="-220133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This journal may include pictures, diagrams, poems, timelines and writing. </a:t>
            </a:r>
          </a:p>
          <a:p>
            <a:pPr marL="381000" marR="0" lvl="0" indent="-220133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The mentors keep a record of student progress against a timeline.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Macintosh PowerPoint</Application>
  <PresentationFormat>Custom</PresentationFormat>
  <Paragraphs>76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Custom Theme</vt:lpstr>
      <vt:lpstr>The PYP Exhibition</vt:lpstr>
      <vt:lpstr>What is it?</vt:lpstr>
      <vt:lpstr>Non negotiable features…</vt:lpstr>
      <vt:lpstr>Non negotiable features continued…</vt:lpstr>
      <vt:lpstr>How much time do students spend  working on the Exhibition?</vt:lpstr>
      <vt:lpstr>What about homework?</vt:lpstr>
      <vt:lpstr>The role of parents</vt:lpstr>
      <vt:lpstr>How can parents help?</vt:lpstr>
      <vt:lpstr>How do we mark students work?</vt:lpstr>
      <vt:lpstr>Rubrics</vt:lpstr>
      <vt:lpstr>Who will mark the work?</vt:lpstr>
      <vt:lpstr>Something for us all to remember…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PYP Exhibition</dc:title>
  <cp:lastModifiedBy>GAA Admin</cp:lastModifiedBy>
  <cp:revision>1</cp:revision>
  <dcterms:modified xsi:type="dcterms:W3CDTF">2014-12-17T16:47:19Z</dcterms:modified>
</cp:coreProperties>
</file>